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0" d="100"/>
          <a:sy n="90" d="100"/>
        </p:scale>
        <p:origin x="2587" y="-9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waleed mosa" userId="712fd8d7a4a8cd64" providerId="LiveId" clId="{2762A248-1018-4869-85EC-A1B0B08A5BB5}"/>
    <pc:docChg chg="modSld">
      <pc:chgData name="alwaleed mosa" userId="712fd8d7a4a8cd64" providerId="LiveId" clId="{2762A248-1018-4869-85EC-A1B0B08A5BB5}" dt="2025-03-27T21:14:04.450" v="212" actId="20577"/>
      <pc:docMkLst>
        <pc:docMk/>
      </pc:docMkLst>
      <pc:sldChg chg="modSp mod">
        <pc:chgData name="alwaleed mosa" userId="712fd8d7a4a8cd64" providerId="LiveId" clId="{2762A248-1018-4869-85EC-A1B0B08A5BB5}" dt="2025-03-27T21:14:04.450" v="212" actId="20577"/>
        <pc:sldMkLst>
          <pc:docMk/>
          <pc:sldMk cId="207489263" sldId="2107"/>
        </pc:sldMkLst>
        <pc:graphicFrameChg chg="modGraphic">
          <ac:chgData name="alwaleed mosa" userId="712fd8d7a4a8cd64" providerId="LiveId" clId="{2762A248-1018-4869-85EC-A1B0B08A5BB5}" dt="2025-03-27T21:14:04.450" v="212" actId="20577"/>
          <ac:graphicFrameMkLst>
            <pc:docMk/>
            <pc:sldMk cId="207489263" sldId="2107"/>
            <ac:graphicFrameMk id="5" creationId="{97548815-7D69-A670-BA96-AA160FD0A43C}"/>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29/09/46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4214966767"/>
              </p:ext>
            </p:extLst>
          </p:nvPr>
        </p:nvGraphicFramePr>
        <p:xfrm>
          <a:off x="838091" y="1825834"/>
          <a:ext cx="11011986" cy="4310846"/>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4300796">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600" b="0" kern="1200" dirty="0">
                          <a:solidFill>
                            <a:schemeClr val="tx1"/>
                          </a:solidFill>
                          <a:latin typeface="Janna LT" pitchFamily="2" charset="-78"/>
                          <a:ea typeface="+mn-ea"/>
                          <a:cs typeface="Janna LT" pitchFamily="2" charset="-78"/>
                        </a:rPr>
                        <a:t>التواصل المستمر ,  العمل بتجارب </a:t>
                      </a:r>
                      <a:r>
                        <a:rPr lang="ar-SA" sz="1600" b="0" kern="1200" dirty="0" err="1">
                          <a:solidFill>
                            <a:schemeClr val="tx1"/>
                          </a:solidFill>
                          <a:latin typeface="Janna LT" pitchFamily="2" charset="-78"/>
                          <a:ea typeface="+mn-ea"/>
                          <a:cs typeface="Janna LT" pitchFamily="2" charset="-78"/>
                        </a:rPr>
                        <a:t>مُثرية</a:t>
                      </a:r>
                      <a:r>
                        <a:rPr lang="ar-SA" sz="1600" b="0" kern="1200" dirty="0">
                          <a:solidFill>
                            <a:schemeClr val="tx1"/>
                          </a:solidFill>
                          <a:latin typeface="Janna LT" pitchFamily="2" charset="-78"/>
                          <a:ea typeface="+mn-ea"/>
                          <a:cs typeface="Janna LT" pitchFamily="2" charset="-78"/>
                        </a:rPr>
                        <a:t> سويًا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600" b="0" kern="1200" dirty="0">
                          <a:solidFill>
                            <a:schemeClr val="tx1"/>
                          </a:solidFill>
                          <a:latin typeface="Janna LT" pitchFamily="2" charset="-78"/>
                          <a:ea typeface="+mn-ea"/>
                          <a:cs typeface="Janna LT" pitchFamily="2" charset="-78"/>
                        </a:rPr>
                        <a:t>الحرص على تقوية أواصر العلاقة</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الانتقائي</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1600" b="0" kern="1200" dirty="0">
                          <a:solidFill>
                            <a:schemeClr val="tx1"/>
                          </a:solidFill>
                          <a:latin typeface="Janna LT" pitchFamily="2" charset="-78"/>
                          <a:ea typeface="+mn-ea"/>
                          <a:cs typeface="Janna LT" pitchFamily="2" charset="-78"/>
                        </a:rPr>
                        <a:t>بدء عادة القراءة يوميًا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828800" marR="0" lvl="4" algn="r" defTabSz="914400" rtl="1" eaLnBrk="1" latinLnBrk="0" hangingPunct="1">
                        <a:lnSpc>
                          <a:spcPct val="115000"/>
                        </a:lnSpc>
                        <a:spcBef>
                          <a:spcPts val="0"/>
                        </a:spcBef>
                        <a:spcAft>
                          <a:spcPts val="1000"/>
                        </a:spcAft>
                      </a:pPr>
                      <a:r>
                        <a:rPr lang="ar-SA" dirty="0"/>
                        <a:t>قراءة 5 كتب</a:t>
                      </a:r>
                      <a:endParaRPr lang="en-US"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المتعلم</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تخصيص وقت أسبوعي لمراجعة النفس </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آخذ وقت كافي للخلوة مع النفس </a:t>
                      </a:r>
                    </a:p>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للتخطيط والمراجعة</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المفكر</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a:solidFill>
                            <a:schemeClr val="tx1"/>
                          </a:solidFill>
                          <a:latin typeface="Janna LT" pitchFamily="2" charset="-78"/>
                          <a:ea typeface="+mn-ea"/>
                          <a:cs typeface="Janna LT" pitchFamily="2" charset="-78"/>
                        </a:rPr>
                        <a:t>الزيارات وقضاء الوقت معهم</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Janna LT" pitchFamily="2" charset="-78"/>
                          <a:ea typeface="+mn-ea"/>
                          <a:cs typeface="Janna LT" pitchFamily="2" charset="-78"/>
                        </a:rPr>
                        <a:t>الانسجام مع الأصدقاء والأقارب</a:t>
                      </a:r>
                      <a:endParaRPr lang="en-US" sz="14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المتناغم</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الالتزام بالخطة </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600" b="0" kern="1200" dirty="0">
                          <a:solidFill>
                            <a:schemeClr val="tx1"/>
                          </a:solidFill>
                          <a:latin typeface="Janna LT" pitchFamily="2" charset="-78"/>
                          <a:ea typeface="+mn-ea"/>
                          <a:cs typeface="Janna LT" pitchFamily="2" charset="-78"/>
                        </a:rPr>
                        <a:t>وضع خطة لمهمات شخصية</a:t>
                      </a:r>
                      <a:endParaRPr lang="en-US" sz="16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المنجز</a:t>
                      </a:r>
                      <a:endParaRPr lang="en-US" sz="18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3305579439"/>
              </p:ext>
            </p:extLst>
          </p:nvPr>
        </p:nvGraphicFramePr>
        <p:xfrm>
          <a:off x="540258" y="1063063"/>
          <a:ext cx="10355102" cy="5561379"/>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نهاية آخر فصل دراسي "من السنة الرابعة"</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الفصل الدراسي القادم </a:t>
                      </a:r>
                    </a:p>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"من السنة الثالثة"</a:t>
                      </a: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الالتحاق في حلقات الماهر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ختم القرآن الكريم حفظًا خلال سنتين</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دراسة التجويد من الحلقة والتعليم الذاتي</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قراءة كتب في التفسير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إتقان القرآن الكريم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3908450451"/>
              </p:ext>
            </p:extLst>
          </p:nvPr>
        </p:nvGraphicFramePr>
        <p:xfrm>
          <a:off x="540258" y="1063063"/>
          <a:ext cx="10355102" cy="5310347"/>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إلى التخرج</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بداية الفصل الدراسي القادم</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تخصيص ساعة يوميًا للمراجعة والتلخيص</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التخرج بمرتبة الشرف الأولى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الحضور المستمر والمشاركة والتدوين في المحاضرات</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الانضمام إلى الأندية الطلابية التي تعزز رحلة الطالب في مسيرته الجامعية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الحفاظ على المعدل الحالي</a:t>
                      </a:r>
                    </a:p>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والسعي لرفعه</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524</TotalTime>
  <Words>492</Words>
  <Application>Microsoft Office PowerPoint</Application>
  <PresentationFormat>شاشة عريضة</PresentationFormat>
  <Paragraphs>118</Paragraphs>
  <Slides>7</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alwaleed mosa</cp:lastModifiedBy>
  <cp:revision>16</cp:revision>
  <dcterms:created xsi:type="dcterms:W3CDTF">2024-07-25T16:29:18Z</dcterms:created>
  <dcterms:modified xsi:type="dcterms:W3CDTF">2025-03-27T21:14:06Z</dcterms:modified>
</cp:coreProperties>
</file>